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56" r:id="rId2"/>
    <p:sldId id="263" r:id="rId3"/>
    <p:sldId id="257" r:id="rId4"/>
    <p:sldId id="258" r:id="rId5"/>
    <p:sldId id="259" r:id="rId6"/>
    <p:sldId id="261" r:id="rId7"/>
    <p:sldId id="262" r:id="rId8"/>
    <p:sldId id="265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76673-0329-4A1B-9A2B-3EB216A28578}" type="datetimeFigureOut">
              <a:rPr lang="en-NZ" smtClean="0"/>
              <a:t>25/09/2017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8314E-6E88-4CF3-A694-E2343331885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9577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76673-0329-4A1B-9A2B-3EB216A28578}" type="datetimeFigureOut">
              <a:rPr lang="en-NZ" smtClean="0"/>
              <a:t>25/09/2017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8314E-6E88-4CF3-A694-E2343331885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65016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76673-0329-4A1B-9A2B-3EB216A28578}" type="datetimeFigureOut">
              <a:rPr lang="en-NZ" smtClean="0"/>
              <a:t>25/09/2017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8314E-6E88-4CF3-A694-E2343331885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70698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76673-0329-4A1B-9A2B-3EB216A28578}" type="datetimeFigureOut">
              <a:rPr lang="en-NZ" smtClean="0"/>
              <a:t>25/09/2017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8314E-6E88-4CF3-A694-E2343331885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05686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76673-0329-4A1B-9A2B-3EB216A28578}" type="datetimeFigureOut">
              <a:rPr lang="en-NZ" smtClean="0"/>
              <a:t>25/09/2017</a:t>
            </a:fld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8314E-6E88-4CF3-A694-E2343331885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28285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76673-0329-4A1B-9A2B-3EB216A28578}" type="datetimeFigureOut">
              <a:rPr lang="en-NZ" smtClean="0"/>
              <a:t>25/09/2017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8314E-6E88-4CF3-A694-E2343331885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86386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76673-0329-4A1B-9A2B-3EB216A28578}" type="datetimeFigureOut">
              <a:rPr lang="en-NZ" smtClean="0"/>
              <a:t>25/09/2017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8314E-6E88-4CF3-A694-E2343331885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901436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76673-0329-4A1B-9A2B-3EB216A28578}" type="datetimeFigureOut">
              <a:rPr lang="en-NZ" smtClean="0"/>
              <a:t>25/09/2017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8314E-6E88-4CF3-A694-E2343331885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58748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76673-0329-4A1B-9A2B-3EB216A28578}" type="datetimeFigureOut">
              <a:rPr lang="en-NZ" smtClean="0"/>
              <a:t>25/09/2017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8314E-6E88-4CF3-A694-E2343331885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1810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76673-0329-4A1B-9A2B-3EB216A28578}" type="datetimeFigureOut">
              <a:rPr lang="en-NZ" smtClean="0"/>
              <a:t>25/09/2017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8314E-6E88-4CF3-A694-E2343331885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36835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76673-0329-4A1B-9A2B-3EB216A28578}" type="datetimeFigureOut">
              <a:rPr lang="en-NZ" smtClean="0"/>
              <a:t>25/09/2017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8314E-6E88-4CF3-A694-E2343331885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1131946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76673-0329-4A1B-9A2B-3EB216A28578}" type="datetimeFigureOut">
              <a:rPr lang="en-NZ" smtClean="0"/>
              <a:t>25/09/2017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8314E-6E88-4CF3-A694-E2343331885C}" type="slidenum">
              <a:rPr lang="en-NZ" smtClean="0"/>
              <a:t>‹#›</a:t>
            </a:fld>
            <a:endParaRPr lang="en-NZ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48165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76673-0329-4A1B-9A2B-3EB216A28578}" type="datetimeFigureOut">
              <a:rPr lang="en-NZ" smtClean="0"/>
              <a:t>25/09/2017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8314E-6E88-4CF3-A694-E2343331885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565864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76673-0329-4A1B-9A2B-3EB216A28578}" type="datetimeFigureOut">
              <a:rPr lang="en-NZ" smtClean="0"/>
              <a:t>25/09/2017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8314E-6E88-4CF3-A694-E2343331885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164118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76673-0329-4A1B-9A2B-3EB216A28578}" type="datetimeFigureOut">
              <a:rPr lang="en-NZ" smtClean="0"/>
              <a:t>25/09/2017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8314E-6E88-4CF3-A694-E2343331885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06662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76673-0329-4A1B-9A2B-3EB216A28578}" type="datetimeFigureOut">
              <a:rPr lang="en-NZ" smtClean="0"/>
              <a:t>25/09/2017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8314E-6E88-4CF3-A694-E2343331885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993312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76673-0329-4A1B-9A2B-3EB216A28578}" type="datetimeFigureOut">
              <a:rPr lang="en-NZ" smtClean="0"/>
              <a:t>25/09/2017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8314E-6E88-4CF3-A694-E2343331885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401074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E76673-0329-4A1B-9A2B-3EB216A28578}" type="datetimeFigureOut">
              <a:rPr lang="en-NZ" smtClean="0"/>
              <a:t>25/09/2017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8314E-6E88-4CF3-A694-E2343331885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269313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  <p:sldLayoutId id="2147483742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835" y="303368"/>
            <a:ext cx="7993921" cy="59954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665" y="-277096"/>
            <a:ext cx="9001462" cy="2387600"/>
          </a:xfrm>
        </p:spPr>
        <p:txBody>
          <a:bodyPr/>
          <a:lstStyle/>
          <a:p>
            <a:r>
              <a:rPr lang="en-NZ" dirty="0" smtClean="0">
                <a:solidFill>
                  <a:srgbClr val="FFFF00"/>
                </a:solidFill>
              </a:rPr>
              <a:t>Protective Species Conservation Dogs</a:t>
            </a:r>
            <a:endParaRPr lang="en-NZ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08349" y="4643047"/>
            <a:ext cx="7915778" cy="1655762"/>
          </a:xfrm>
        </p:spPr>
        <p:txBody>
          <a:bodyPr>
            <a:normAutofit lnSpcReduction="10000"/>
          </a:bodyPr>
          <a:lstStyle/>
          <a:p>
            <a:pPr algn="l"/>
            <a:r>
              <a:rPr lang="en-NZ" dirty="0" smtClean="0">
                <a:solidFill>
                  <a:srgbClr val="FFFF00"/>
                </a:solidFill>
              </a:rPr>
              <a:t>Hui 27-28/09/2017</a:t>
            </a:r>
          </a:p>
          <a:p>
            <a:pPr algn="l"/>
            <a:endParaRPr lang="en-NZ" dirty="0">
              <a:solidFill>
                <a:srgbClr val="FFFF00"/>
              </a:solidFill>
            </a:endParaRPr>
          </a:p>
          <a:p>
            <a:pPr algn="l"/>
            <a:r>
              <a:rPr lang="en-NZ" dirty="0" smtClean="0">
                <a:solidFill>
                  <a:srgbClr val="FFFF00"/>
                </a:solidFill>
              </a:rPr>
              <a:t>Lynne – with Mica and Pearl</a:t>
            </a:r>
            <a:endParaRPr lang="en-NZ" dirty="0">
              <a:solidFill>
                <a:srgbClr val="FFFF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01" r="22055"/>
          <a:stretch/>
        </p:blipFill>
        <p:spPr>
          <a:xfrm rot="5400000">
            <a:off x="8066683" y="2418022"/>
            <a:ext cx="3013656" cy="38576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3907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Stats (Mica)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 smtClean="0"/>
              <a:t>Total Days 1/7/16 – 1/7/17 – 26 full days + many incidental</a:t>
            </a:r>
          </a:p>
          <a:p>
            <a:r>
              <a:rPr lang="en-NZ" dirty="0" smtClean="0"/>
              <a:t>Species – GSK + </a:t>
            </a:r>
            <a:r>
              <a:rPr lang="en-NZ" dirty="0" err="1" smtClean="0"/>
              <a:t>Whio</a:t>
            </a:r>
            <a:endParaRPr lang="en-NZ" dirty="0" smtClean="0"/>
          </a:p>
          <a:p>
            <a:r>
              <a:rPr lang="en-NZ" dirty="0" smtClean="0"/>
              <a:t>GSK encounters – 18</a:t>
            </a:r>
          </a:p>
          <a:p>
            <a:r>
              <a:rPr lang="en-NZ" dirty="0" smtClean="0"/>
              <a:t>New GSK – 5</a:t>
            </a:r>
          </a:p>
          <a:p>
            <a:r>
              <a:rPr lang="en-NZ" dirty="0" smtClean="0"/>
              <a:t>Kiwi searches (presence / absence) – 25</a:t>
            </a:r>
          </a:p>
          <a:p>
            <a:r>
              <a:rPr lang="en-NZ" dirty="0" smtClean="0"/>
              <a:t>Night Kiwi Listens (Indication only)- 12</a:t>
            </a:r>
          </a:p>
          <a:p>
            <a:r>
              <a:rPr lang="en-NZ" dirty="0" err="1" smtClean="0"/>
              <a:t>Whio</a:t>
            </a:r>
            <a:r>
              <a:rPr lang="en-NZ" dirty="0" smtClean="0"/>
              <a:t> – 3</a:t>
            </a: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41755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Mica – Kiwi Work – Stockton Mine</a:t>
            </a:r>
            <a:endParaRPr lang="en-NZ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042" y="1691222"/>
            <a:ext cx="8783997" cy="4715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1774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Mica – Kiwi Work – </a:t>
            </a:r>
            <a:r>
              <a:rPr lang="en-NZ" dirty="0" err="1" smtClean="0"/>
              <a:t>Paparoa</a:t>
            </a:r>
            <a:r>
              <a:rPr lang="en-NZ" dirty="0" smtClean="0"/>
              <a:t> Wildlife Trust</a:t>
            </a:r>
            <a:endParaRPr lang="en-NZ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448" y="1794980"/>
            <a:ext cx="8004956" cy="4502787"/>
          </a:xfrm>
        </p:spPr>
      </p:pic>
      <p:sp>
        <p:nvSpPr>
          <p:cNvPr id="9" name="TextBox 8"/>
          <p:cNvSpPr txBox="1"/>
          <p:nvPr/>
        </p:nvSpPr>
        <p:spPr>
          <a:xfrm>
            <a:off x="8525814" y="5859887"/>
            <a:ext cx="2459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err="1" smtClean="0"/>
              <a:t>Paparoa</a:t>
            </a:r>
            <a:r>
              <a:rPr lang="en-NZ" dirty="0" smtClean="0"/>
              <a:t> Ranges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937965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581" y="32976"/>
            <a:ext cx="10353761" cy="1326321"/>
          </a:xfrm>
        </p:spPr>
        <p:txBody>
          <a:bodyPr/>
          <a:lstStyle/>
          <a:p>
            <a:r>
              <a:rPr lang="en-NZ" dirty="0" smtClean="0"/>
              <a:t>Mica – Kiwi Work – Nocturnal</a:t>
            </a:r>
            <a:endParaRPr lang="en-NZ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8907" y="2823198"/>
            <a:ext cx="4352925" cy="2448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218611" y="2713012"/>
            <a:ext cx="4673481" cy="26288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796" y="1543061"/>
            <a:ext cx="5046974" cy="27383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5018080" y="5994837"/>
            <a:ext cx="1764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/>
              <a:t>Stockton Mine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844827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249" y="120202"/>
            <a:ext cx="10353761" cy="1326321"/>
          </a:xfrm>
        </p:spPr>
        <p:txBody>
          <a:bodyPr/>
          <a:lstStyle/>
          <a:p>
            <a:r>
              <a:rPr lang="en-NZ" dirty="0" smtClean="0"/>
              <a:t>Mica – </a:t>
            </a:r>
            <a:r>
              <a:rPr lang="en-NZ" dirty="0" err="1" smtClean="0"/>
              <a:t>Whio</a:t>
            </a:r>
            <a:r>
              <a:rPr lang="en-NZ" dirty="0" smtClean="0"/>
              <a:t> work – </a:t>
            </a:r>
            <a:r>
              <a:rPr lang="en-NZ" dirty="0" err="1" smtClean="0"/>
              <a:t>Kahurangi</a:t>
            </a:r>
            <a:r>
              <a:rPr lang="en-NZ" dirty="0" smtClean="0"/>
              <a:t> NP</a:t>
            </a:r>
            <a:endParaRPr lang="en-NZ" dirty="0"/>
          </a:p>
        </p:txBody>
      </p:sp>
      <p:pic>
        <p:nvPicPr>
          <p:cNvPr id="14" name="Content Placeholder 1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180" y="1690688"/>
            <a:ext cx="4598614" cy="3065742"/>
          </a:xfr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961" y="1339403"/>
            <a:ext cx="3636672" cy="484889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52180" y="4815929"/>
            <a:ext cx="1770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/>
              <a:t>Kakapo River</a:t>
            </a:r>
            <a:endParaRPr lang="en-NZ" dirty="0"/>
          </a:p>
        </p:txBody>
      </p:sp>
      <p:sp>
        <p:nvSpPr>
          <p:cNvPr id="17" name="TextBox 16"/>
          <p:cNvSpPr txBox="1"/>
          <p:nvPr/>
        </p:nvSpPr>
        <p:spPr>
          <a:xfrm>
            <a:off x="6633961" y="6310648"/>
            <a:ext cx="1428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/>
              <a:t>Ugly River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45312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Pearl – Interim – April 2017</a:t>
            </a:r>
            <a:endParaRPr lang="en-NZ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95" y="1690688"/>
            <a:ext cx="5257801" cy="3306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659" y="1690688"/>
            <a:ext cx="5257801" cy="33063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88924" y="5318975"/>
            <a:ext cx="239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err="1" smtClean="0"/>
              <a:t>Paparoa</a:t>
            </a:r>
            <a:r>
              <a:rPr lang="en-NZ" dirty="0" smtClean="0"/>
              <a:t> Ranges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55539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Advocacy</a:t>
            </a:r>
            <a:endParaRPr lang="en-NZ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198"/>
          <a:stretch/>
        </p:blipFill>
        <p:spPr>
          <a:xfrm>
            <a:off x="8345511" y="126541"/>
            <a:ext cx="3683357" cy="5422065"/>
          </a:xfrm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631065" y="-2079401"/>
            <a:ext cx="5596450" cy="274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NZ"/>
          </a:p>
        </p:txBody>
      </p:sp>
      <p:pic>
        <p:nvPicPr>
          <p:cNvPr id="1025" name="Picture 1" descr="Flyer (1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308" y="408598"/>
            <a:ext cx="3436529" cy="485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99" r="10864"/>
          <a:stretch/>
        </p:blipFill>
        <p:spPr>
          <a:xfrm>
            <a:off x="4145965" y="2498481"/>
            <a:ext cx="3889420" cy="370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24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3643" y="0"/>
            <a:ext cx="10353761" cy="1326321"/>
          </a:xfrm>
        </p:spPr>
        <p:txBody>
          <a:bodyPr/>
          <a:lstStyle/>
          <a:p>
            <a:r>
              <a:rPr lang="en-NZ" dirty="0" smtClean="0"/>
              <a:t>Published! </a:t>
            </a:r>
            <a:endParaRPr lang="en-NZ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652" y="1180612"/>
            <a:ext cx="6065949" cy="3412096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899" y="4253940"/>
            <a:ext cx="4632101" cy="2604060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35" y="4028700"/>
            <a:ext cx="4636394" cy="2607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72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129</TotalTime>
  <Words>108</Words>
  <Application>Microsoft Office PowerPoint</Application>
  <PresentationFormat>Widescreen</PresentationFormat>
  <Paragraphs>24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Bookman Old Style</vt:lpstr>
      <vt:lpstr>Rockwell</vt:lpstr>
      <vt:lpstr>Damask</vt:lpstr>
      <vt:lpstr>Protective Species Conservation Dogs</vt:lpstr>
      <vt:lpstr>Stats (Mica)</vt:lpstr>
      <vt:lpstr>Mica – Kiwi Work – Stockton Mine</vt:lpstr>
      <vt:lpstr>Mica – Kiwi Work – Paparoa Wildlife Trust</vt:lpstr>
      <vt:lpstr>Mica – Kiwi Work – Nocturnal</vt:lpstr>
      <vt:lpstr>Mica – Whio work – Kahurangi NP</vt:lpstr>
      <vt:lpstr>Pearl – Interim – April 2017</vt:lpstr>
      <vt:lpstr>Advocacy</vt:lpstr>
      <vt:lpstr>Published!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Protective Species Conservation Dogs</dc:title>
  <dc:creator>Lynne Maguire</dc:creator>
  <cp:lastModifiedBy>Lynne Maguire</cp:lastModifiedBy>
  <cp:revision>10</cp:revision>
  <dcterms:created xsi:type="dcterms:W3CDTF">2017-09-24T21:38:03Z</dcterms:created>
  <dcterms:modified xsi:type="dcterms:W3CDTF">2017-09-24T23:47:30Z</dcterms:modified>
</cp:coreProperties>
</file>